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23"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D15"/>
    <a:srgbClr val="563722"/>
    <a:srgbClr val="297F9D"/>
    <a:srgbClr val="C0392B"/>
    <a:srgbClr val="15A185"/>
    <a:srgbClr val="9BBC57"/>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735" autoAdjust="0"/>
    <p:restoredTop sz="94660" autoAdjust="0"/>
  </p:normalViewPr>
  <p:slideViewPr>
    <p:cSldViewPr snapToGrid="0" showGuides="1">
      <p:cViewPr varScale="1">
        <p:scale>
          <a:sx n="57" d="100"/>
          <a:sy n="57" d="100"/>
        </p:scale>
        <p:origin x="120" y="3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880568856"/>
        <c:axId val="880570424"/>
      </c:barChart>
      <c:valAx>
        <c:axId val="880570424"/>
        <c:scaling>
          <c:orientation val="minMax"/>
        </c:scaling>
        <c:delete val="1"/>
        <c:axPos val="b"/>
        <c:numFmt formatCode="General" sourceLinked="1"/>
        <c:majorTickMark val="none"/>
        <c:minorTickMark val="none"/>
        <c:tickLblPos val="nextTo"/>
        <c:crossAx val="880568856"/>
        <c:crosses val="autoZero"/>
        <c:crossBetween val="between"/>
      </c:valAx>
      <c:catAx>
        <c:axId val="880568856"/>
        <c:scaling>
          <c:orientation val="minMax"/>
        </c:scaling>
        <c:delete val="1"/>
        <c:axPos val="l"/>
        <c:numFmt formatCode="General" sourceLinked="0"/>
        <c:majorTickMark val="none"/>
        <c:minorTickMark val="none"/>
        <c:tickLblPos val="nextTo"/>
        <c:crossAx val="880570424"/>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616696864"/>
        <c:axId val="616687848"/>
      </c:barChart>
      <c:catAx>
        <c:axId val="61669686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87848"/>
        <c:crosses val="autoZero"/>
        <c:auto val="1"/>
        <c:lblAlgn val="ctr"/>
        <c:lblOffset val="100"/>
        <c:noMultiLvlLbl val="0"/>
      </c:catAx>
      <c:valAx>
        <c:axId val="616687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96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616683536"/>
        <c:axId val="616690200"/>
      </c:barChart>
      <c:catAx>
        <c:axId val="61668353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90200"/>
        <c:crosses val="autoZero"/>
        <c:auto val="1"/>
        <c:lblAlgn val="ctr"/>
        <c:lblOffset val="100"/>
        <c:noMultiLvlLbl val="0"/>
      </c:catAx>
      <c:valAx>
        <c:axId val="6166902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835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3.jpg"/></Relationships>
</file>

<file path=ppt/diagrams/_rels/data3.xml.rels><?xml version="1.0" encoding="UTF-8" standalone="yes"?>
<Relationships xmlns="http://schemas.openxmlformats.org/package/2006/relationships"><Relationship Id="rId1" Type="http://schemas.openxmlformats.org/officeDocument/2006/relationships/image" Target="../media/image7.jpg"/></Relationships>
</file>

<file path=ppt/diagrams/_rels/drawing3.xml.rels><?xml version="1.0" encoding="UTF-8" standalone="yes"?>
<Relationships xmlns="http://schemas.openxmlformats.org/package/2006/relationships"><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82486"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26023"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126023"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4379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5895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56756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76866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p:nvGrpSpPr>
        <p:grpSpPr>
          <a:xfrm>
            <a:off x="11311806" y="3755681"/>
            <a:ext cx="1014403" cy="4124229"/>
            <a:chOff x="18127944" y="-2245960"/>
            <a:chExt cx="4485144" cy="18239862"/>
          </a:xfrm>
        </p:grpSpPr>
        <p:sp>
          <p:nvSpPr>
            <p:cNvPr id="7" name="Rectangle 6"/>
            <p:cNvSpPr/>
            <p:nvPr/>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74578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r>
              <a:rPr lang="en-US" smtClean="0"/>
              <a:t>Click icon to add picture</a:t>
            </a:r>
            <a:endParaRPr lang="en-US" dirty="0"/>
          </a:p>
        </p:txBody>
      </p:sp>
    </p:spTree>
    <p:extLst>
      <p:ext uri="{BB962C8B-B14F-4D97-AF65-F5344CB8AC3E}">
        <p14:creationId xmlns:p14="http://schemas.microsoft.com/office/powerpoint/2010/main" val="296922792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elcome 4">
    <p:spTree>
      <p:nvGrpSpPr>
        <p:cNvPr id="1" name=""/>
        <p:cNvGrpSpPr/>
        <p:nvPr/>
      </p:nvGrpSpPr>
      <p:grpSpPr>
        <a:xfrm>
          <a:off x="0" y="0"/>
          <a:ext cx="0" cy="0"/>
          <a:chOff x="0" y="0"/>
          <a:chExt cx="0" cy="0"/>
        </a:xfrm>
      </p:grpSpPr>
      <p:sp>
        <p:nvSpPr>
          <p:cNvPr id="4" name="Rectangle 3"/>
          <p:cNvSpPr/>
          <p:nvPr/>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r>
              <a:rPr lang="en-US" smtClean="0"/>
              <a:t>Click icon to add picture</a:t>
            </a:r>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347831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73174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conic List">
    <p:spTree>
      <p:nvGrpSpPr>
        <p:cNvPr id="1" name=""/>
        <p:cNvGrpSpPr/>
        <p:nvPr/>
      </p:nvGrpSpPr>
      <p:grpSpPr>
        <a:xfrm>
          <a:off x="0" y="0"/>
          <a:ext cx="0" cy="0"/>
          <a:chOff x="0" y="0"/>
          <a:chExt cx="0" cy="0"/>
        </a:xfrm>
      </p:grpSpPr>
      <p:sp>
        <p:nvSpPr>
          <p:cNvPr id="13" name="Rounded Rectangle 12"/>
          <p:cNvSpPr/>
          <p:nvPr/>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49598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55559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r>
              <a:rPr lang="en-US" smtClean="0"/>
              <a:t>Click icon to add media</a:t>
            </a:r>
            <a:endParaRPr lang="en-US" dirty="0"/>
          </a:p>
        </p:txBody>
      </p:sp>
    </p:spTree>
    <p:extLst>
      <p:ext uri="{BB962C8B-B14F-4D97-AF65-F5344CB8AC3E}">
        <p14:creationId xmlns:p14="http://schemas.microsoft.com/office/powerpoint/2010/main" val="2223941789"/>
      </p:ext>
    </p:extLst>
  </p:cSld>
  <p:clrMapOvr>
    <a:masterClrMapping/>
  </p:clrMapOvr>
  <p:transition spd="slow">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9774949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2993116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724016542"/>
      </p:ext>
    </p:extLst>
  </p:cSld>
  <p:clrMapOvr>
    <a:masterClrMapping/>
  </p:clrMapOvr>
  <p:transition spd="slow">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101292431"/>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877568839"/>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250688661"/>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108526805"/>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503537856"/>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0293492"/>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5365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OPENING">
    <p:spTree>
      <p:nvGrpSpPr>
        <p:cNvPr id="1" name=""/>
        <p:cNvGrpSpPr/>
        <p:nvPr/>
      </p:nvGrpSpPr>
      <p:grpSpPr>
        <a:xfrm>
          <a:off x="0" y="0"/>
          <a:ext cx="0" cy="0"/>
          <a:chOff x="0" y="0"/>
          <a:chExt cx="0" cy="0"/>
        </a:xfrm>
      </p:grpSpPr>
      <p:sp>
        <p:nvSpPr>
          <p:cNvPr id="6" name="Rectangle 5"/>
          <p:cNvSpPr/>
          <p:nvPr/>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r>
              <a:rPr lang="en-US" smtClean="0"/>
              <a:t>Click icon to add picture</a:t>
            </a:r>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9644419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94455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983243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43573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a:prstGeom prst="rect">
            <a:avLst/>
          </a:prstGeo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422929628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1134353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2"/>
            <a:ext cx="3276600" cy="365125"/>
          </a:xfrm>
          <a:prstGeom prst="rect">
            <a:avLst/>
          </a:prstGeom>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a:xfrm>
            <a:off x="4648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77200" y="6356352"/>
            <a:ext cx="3276600" cy="365125"/>
          </a:xfrm>
          <a:prstGeom prst="rect">
            <a:avLst/>
          </a:prstGeom>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143937036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231676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4556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286304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a:prstGeom prst="rect">
            <a:avLst/>
          </a:prstGeom>
        </p:spPr>
        <p:txBody>
          <a:bodyPr/>
          <a:lstStyle>
            <a:lvl1pPr marL="0" indent="0">
              <a:buNone/>
              <a:defRPr/>
            </a:lvl1pPr>
          </a:lstStyle>
          <a:p>
            <a:endParaRPr lang="en-US" dirty="0"/>
          </a:p>
        </p:txBody>
      </p:sp>
    </p:spTree>
    <p:extLst>
      <p:ext uri="{BB962C8B-B14F-4D97-AF65-F5344CB8AC3E}">
        <p14:creationId xmlns:p14="http://schemas.microsoft.com/office/powerpoint/2010/main" val="1078851336"/>
      </p:ext>
    </p:extLst>
  </p:cSld>
  <p:clrMapOvr>
    <a:masterClrMapping/>
  </p:clrMapOvr>
  <p:transition spd="slow">
    <p:push/>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5035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3424128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578034211"/>
      </p:ext>
    </p:extLst>
  </p:cSld>
  <p:clrMapOvr>
    <a:masterClrMapping/>
  </p:clrMapOvr>
  <p:transition spd="slow">
    <p:push/>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726534055"/>
      </p:ext>
    </p:extLst>
  </p:cSld>
  <p:clrMapOvr>
    <a:masterClrMapping/>
  </p:clrMapOvr>
  <p:transition spd="slow">
    <p:push/>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552456092"/>
      </p:ext>
    </p:extLst>
  </p:cSld>
  <p:clrMapOvr>
    <a:masterClrMapping/>
  </p:clrMapOvr>
  <p:transition spd="slow">
    <p:push/>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773471104"/>
      </p:ext>
    </p:extLst>
  </p:cSld>
  <p:clrMapOvr>
    <a:masterClrMapping/>
  </p:clrMapOvr>
  <p:transition spd="slow">
    <p:push/>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859880688"/>
      </p:ext>
    </p:extLst>
  </p:cSld>
  <p:clrMapOvr>
    <a:masterClrMapping/>
  </p:clrMapOvr>
  <p:transition spd="slow">
    <p:push/>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717225192"/>
      </p:ext>
    </p:extLst>
  </p:cSld>
  <p:clrMapOvr>
    <a:masterClrMapping/>
  </p:clrMapOvr>
  <p:transition spd="slow">
    <p:push/>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a:prstGeom prst="rect">
            <a:avLst/>
          </a:prstGeo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a:prstGeom prst="rect">
            <a:avLst/>
          </a:prstGeo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a:prstGeom prst="rect">
            <a:avLst/>
          </a:prstGeo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a:prstGeom prst="rect">
            <a:avLst/>
          </a:prstGeo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6003235"/>
            <a:ext cx="12192000" cy="85476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254" y="6133233"/>
            <a:ext cx="2655212" cy="594768"/>
          </a:xfrm>
          <a:prstGeom prst="rect">
            <a:avLst/>
          </a:prstGeom>
        </p:spPr>
      </p:pic>
    </p:spTree>
    <p:extLst>
      <p:ext uri="{BB962C8B-B14F-4D97-AF65-F5344CB8AC3E}">
        <p14:creationId xmlns:p14="http://schemas.microsoft.com/office/powerpoint/2010/main" val="321246438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53897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16263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670183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r>
              <a:rPr lang="en-US" smtClean="0"/>
              <a:t>Click icon to add picture</a:t>
            </a:r>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r>
              <a:rPr lang="en-US" smtClean="0"/>
              <a:t>Click icon to add picture</a:t>
            </a:r>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05200808"/>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4919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67209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70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076272"/>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71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161554949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09294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75398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6810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82399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theme" Target="../theme/theme2.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35677390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 id="2147483769" r:id="rId25"/>
    <p:sldLayoutId id="2147483770" r:id="rId26"/>
    <p:sldLayoutId id="2147483771" r:id="rId27"/>
    <p:sldLayoutId id="2147483772" r:id="rId28"/>
    <p:sldLayoutId id="2147483773" r:id="rId29"/>
    <p:sldLayoutId id="2147483774" r:id="rId30"/>
    <p:sldLayoutId id="2147483729" r:id="rId31"/>
    <p:sldLayoutId id="2147483730" r:id="rId32"/>
    <p:sldLayoutId id="2147483731" r:id="rId33"/>
    <p:sldLayoutId id="2147483732" r:id="rId34"/>
    <p:sldLayoutId id="2147483733" r:id="rId35"/>
    <p:sldLayoutId id="2147483734" r:id="rId36"/>
    <p:sldLayoutId id="2147483735" r:id="rId37"/>
    <p:sldLayoutId id="2147483736" r:id="rId38"/>
    <p:sldLayoutId id="2147483737" r:id="rId39"/>
    <p:sldLayoutId id="2147483738" r:id="rId40"/>
    <p:sldLayoutId id="2147483739" r:id="rId41"/>
    <p:sldLayoutId id="2147483740" r:id="rId42"/>
    <p:sldLayoutId id="2147483741" r:id="rId43"/>
    <p:sldLayoutId id="2147483742" r:id="rId44"/>
    <p:sldLayoutId id="2147483743" r:id="rId45"/>
    <p:sldLayoutId id="2147483705" r:id="rId46"/>
    <p:sldLayoutId id="2147483709" r:id="rId4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69547" y="182798"/>
            <a:ext cx="585825" cy="58582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287159" y="300410"/>
            <a:ext cx="350600" cy="3506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p:nvSpPr>
        <p:spPr>
          <a:xfrm>
            <a:off x="309023" y="286591"/>
            <a:ext cx="300082" cy="369332"/>
          </a:xfrm>
          <a:prstGeom prst="rect">
            <a:avLst/>
          </a:prstGeom>
          <a:noFill/>
        </p:spPr>
        <p:txBody>
          <a:bodyPr wrap="none" rtlCol="0">
            <a:spAutoFit/>
          </a:bodyPr>
          <a:lstStyle/>
          <a:p>
            <a:r>
              <a:rPr lang="en-US" dirty="0" smtClean="0">
                <a:solidFill>
                  <a:srgbClr val="563722"/>
                </a:solidFill>
              </a:rPr>
              <a:t>e</a:t>
            </a:r>
            <a:endParaRPr lang="en-US" dirty="0">
              <a:solidFill>
                <a:srgbClr val="563722"/>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1428110179"/>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650" r:id="rId6"/>
    <p:sldLayoutId id="2147483722" r:id="rId7"/>
    <p:sldLayoutId id="2147483693" r:id="rId8"/>
    <p:sldLayoutId id="2147483704" r:id="rId9"/>
    <p:sldLayoutId id="2147483703"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5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5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2.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5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5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5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5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48.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48.xml"/><Relationship Id="rId4" Type="http://schemas.openxmlformats.org/officeDocument/2006/relationships/image" Target="../media/image14.jpg"/></Relationships>
</file>

<file path=ppt/slides/_rels/slide3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7.xml"/><Relationship Id="rId1" Type="http://schemas.openxmlformats.org/officeDocument/2006/relationships/slideLayout" Target="../slideLayouts/slideLayout4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8.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5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5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5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5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6.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37.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51.xml"/><Relationship Id="rId6" Type="http://schemas.microsoft.com/office/2007/relationships/hdphoto" Target="../media/hdphoto3.wdp"/><Relationship Id="rId5" Type="http://schemas.openxmlformats.org/officeDocument/2006/relationships/image" Target="../media/image18.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48.xml"/><Relationship Id="rId5" Type="http://schemas.openxmlformats.org/officeDocument/2006/relationships/image" Target="../media/image22.png"/><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2.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32.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32.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32.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3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5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32.xml"/><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2.xml"/></Relationships>
</file>

<file path=ppt/slides/_rels/slide7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71.xml"/><Relationship Id="rId1" Type="http://schemas.openxmlformats.org/officeDocument/2006/relationships/slideLayout" Target="../slideLayouts/slideLayout5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8.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48.xml"/></Relationships>
</file>

<file path=ppt/slides/_rels/slide7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4.xml"/><Relationship Id="rId1" Type="http://schemas.openxmlformats.org/officeDocument/2006/relationships/slideLayout" Target="../slideLayouts/slideLayout48.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48.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50.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8.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4.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45.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5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5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9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0.xml"/><Relationship Id="rId1" Type="http://schemas.openxmlformats.org/officeDocument/2006/relationships/slideLayout" Target="../slideLayouts/slideLayout32.xml"/></Relationships>
</file>

<file path=ppt/slides/_rels/slide9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1.xml"/><Relationship Id="rId1" Type="http://schemas.openxmlformats.org/officeDocument/2006/relationships/slideLayout" Target="../slideLayouts/slideLayout32.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7.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F49D1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F49D15"/>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F49D15"/>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accent6"/>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3781232044"/>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F49D15"/>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1364870873"/>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2421125120"/>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563722"/>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563722"/>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563722"/>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563722"/>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563722"/>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563722"/>
                </a:solidFill>
                <a:latin typeface="Open Sans" pitchFamily="34" charset="0"/>
                <a:ea typeface="Open Sans" pitchFamily="34" charset="0"/>
                <a:cs typeface="Open Sans" pitchFamily="34" charset="0"/>
              </a:rPr>
              <a:t>Graphics Designer</a:t>
            </a:r>
            <a:endParaRPr lang="en-US" sz="1400" dirty="0">
              <a:solidFill>
                <a:srgbClr val="563722"/>
              </a:solidFill>
              <a:latin typeface="Open Sans" pitchFamily="34" charset="0"/>
              <a:ea typeface="Open Sans" pitchFamily="34" charset="0"/>
              <a:cs typeface="Open Sans" pitchFamily="34" charset="0"/>
            </a:endParaRPr>
          </a:p>
          <a:p>
            <a:pPr algn="ctr" defTabSz="1450940"/>
            <a:endParaRPr lang="en-US" sz="1400" dirty="0">
              <a:solidFill>
                <a:srgbClr val="563722"/>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563722"/>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563722"/>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563722"/>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563722"/>
                </a:solidFill>
                <a:latin typeface="Open Sans" pitchFamily="34" charset="0"/>
                <a:ea typeface="Open Sans" pitchFamily="34" charset="0"/>
                <a:cs typeface="Open Sans" pitchFamily="34" charset="0"/>
              </a:rPr>
              <a:t>Web </a:t>
            </a:r>
            <a:r>
              <a:rPr lang="en-US" sz="1400" dirty="0" err="1" smtClean="0">
                <a:solidFill>
                  <a:srgbClr val="563722"/>
                </a:solidFill>
                <a:latin typeface="Open Sans" pitchFamily="34" charset="0"/>
                <a:ea typeface="Open Sans" pitchFamily="34" charset="0"/>
                <a:cs typeface="Open Sans" pitchFamily="34" charset="0"/>
              </a:rPr>
              <a:t>Programer</a:t>
            </a:r>
            <a:endParaRPr lang="en-US" sz="1400" dirty="0">
              <a:solidFill>
                <a:srgbClr val="563722"/>
              </a:solidFill>
              <a:latin typeface="Open Sans" pitchFamily="34" charset="0"/>
              <a:ea typeface="Open Sans" pitchFamily="34" charset="0"/>
              <a:cs typeface="Open Sans" pitchFamily="34" charset="0"/>
            </a:endParaRPr>
          </a:p>
          <a:p>
            <a:pPr algn="ctr" defTabSz="1450940"/>
            <a:endParaRPr lang="en-US" sz="1400" dirty="0">
              <a:solidFill>
                <a:srgbClr val="563722"/>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5"/>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3506721844"/>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2795520045"/>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32275609"/>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867736444"/>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1086858982"/>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3945578449"/>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87837302"/>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2622152710"/>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2711417304"/>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762182772"/>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p:pic>
      <p:grpSp>
        <p:nvGrpSpPr>
          <p:cNvPr id="6" name="Group 5"/>
          <p:cNvGrpSpPr/>
          <p:nvPr/>
        </p:nvGrpSpPr>
        <p:grpSpPr>
          <a:xfrm>
            <a:off x="0" y="4321630"/>
            <a:ext cx="12192000" cy="1524000"/>
            <a:chOff x="0" y="4321630"/>
            <a:chExt cx="12192000" cy="1524000"/>
          </a:xfrm>
          <a:solidFill>
            <a:srgbClr val="F49D15"/>
          </a:solidFill>
        </p:grpSpPr>
        <p:sp>
          <p:nvSpPr>
            <p:cNvPr id="2" name="Rectangle 1"/>
            <p:cNvSpPr/>
            <p:nvPr/>
          </p:nvSpPr>
          <p:spPr>
            <a:xfrm>
              <a:off x="0" y="4321630"/>
              <a:ext cx="12192000" cy="15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grp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grp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grpFill/>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rgbClr val="5637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rgbClr val="5637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rgbClr val="5637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rgbClr val="5637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rgbClr val="5637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242470971"/>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502622774"/>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1921845712"/>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p14="http://schemas.microsoft.com/office/powerpoint/2010/main" val="1733699890"/>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4081217597"/>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3161359509"/>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a:solidFill>
            <a:srgbClr val="F49D15"/>
          </a:solidFill>
        </p:grpSpPr>
        <p:sp>
          <p:nvSpPr>
            <p:cNvPr id="11" name="Rectangle 10"/>
            <p:cNvSpPr/>
            <p:nvPr/>
          </p:nvSpPr>
          <p:spPr>
            <a:xfrm>
              <a:off x="0" y="2920594"/>
              <a:ext cx="9144000" cy="154357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grp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grp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3137730812"/>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219491592"/>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3009827236"/>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805818415"/>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3693159857"/>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4288143303"/>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1038175267"/>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4271783971"/>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1013037184"/>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3011481485"/>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920587046"/>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2212681244"/>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3774736528"/>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3728718525"/>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223526711"/>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1023114792"/>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829088"/>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F49D15"/>
          </a:solidFill>
          <a:ln w="9525">
            <a:noFill/>
            <a:miter lim="800000"/>
            <a:headEnd/>
            <a:tailEnd/>
          </a:ln>
        </p:spPr>
        <p:txBody>
          <a:bodyPr wrap="none" lIns="60960" tIns="30480" rIns="60960" bIns="30480">
            <a:spAutoFit/>
          </a:bodyPr>
          <a:lstStyle/>
          <a:p>
            <a:pPr defTabSz="1450940"/>
            <a:r>
              <a:rPr lang="en-CA" sz="7200" b="1" spc="-200" dirty="0" smtClean="0">
                <a:latin typeface="Lato Black" panose="020F0A02020204030203" pitchFamily="34" charset="0"/>
                <a:ea typeface="Open Sans" pitchFamily="34" charset="0"/>
                <a:cs typeface="Open Sans" pitchFamily="34" charset="0"/>
              </a:rPr>
              <a:t>ELEGANT PRESS</a:t>
            </a:r>
            <a:endParaRPr lang="en-CA" sz="7200" b="1" spc="-200" dirty="0">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F49D15"/>
          </a:solidFill>
        </p:spPr>
        <p:txBody>
          <a:bodyPr wrap="none">
            <a:spAutoFit/>
          </a:bodyPr>
          <a:lstStyle/>
          <a:p>
            <a:r>
              <a:rPr lang="en-CA" sz="4267" spc="-200" dirty="0" err="1" smtClean="0">
                <a:latin typeface="Open Sans Light" pitchFamily="34" charset="0"/>
                <a:ea typeface="Open Sans Light" pitchFamily="34" charset="0"/>
                <a:cs typeface="Open Sans Light" pitchFamily="34" charset="0"/>
              </a:rPr>
              <a:t>Powerpoint</a:t>
            </a:r>
            <a:r>
              <a:rPr lang="en-CA" sz="4267" spc="-200" dirty="0" smtClean="0">
                <a:latin typeface="Open Sans Light" pitchFamily="34" charset="0"/>
                <a:ea typeface="Open Sans Light" pitchFamily="34" charset="0"/>
                <a:cs typeface="Open Sans Light" pitchFamily="34" charset="0"/>
              </a:rPr>
              <a:t> </a:t>
            </a:r>
            <a:r>
              <a:rPr lang="en-CA" sz="4267" spc="-200" dirty="0">
                <a:latin typeface="Open Sans Light" pitchFamily="34" charset="0"/>
                <a:ea typeface="Open Sans Light" pitchFamily="34" charset="0"/>
                <a:cs typeface="Open Sans Light" pitchFamily="34" charset="0"/>
              </a:rPr>
              <a:t>Template</a:t>
            </a:r>
            <a:endParaRPr lang="en-US" sz="4267" dirty="0">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5" name="Rectangle 34"/>
          <p:cNvSpPr/>
          <p:nvPr/>
        </p:nvSpPr>
        <p:spPr>
          <a:xfrm>
            <a:off x="0" y="0"/>
            <a:ext cx="4470400" cy="6858000"/>
          </a:xfrm>
          <a:prstGeom prst="rect">
            <a:avLst/>
          </a:prstGeom>
          <a:solidFill>
            <a:schemeClr val="accent5">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6"/>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2" name="Rectangle 31"/>
          <p:cNvSpPr/>
          <p:nvPr/>
        </p:nvSpPr>
        <p:spPr>
          <a:xfrm>
            <a:off x="1152521" y="2631314"/>
            <a:ext cx="4703534" cy="600164"/>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
        <p:nvSpPr>
          <p:cNvPr id="33" name="Rectangle 32"/>
          <p:cNvSpPr/>
          <p:nvPr/>
        </p:nvSpPr>
        <p:spPr>
          <a:xfrm>
            <a:off x="1152521" y="3445940"/>
            <a:ext cx="4703534" cy="261610"/>
          </a:xfrm>
          <a:prstGeom prst="rect">
            <a:avLst/>
          </a:prstGeom>
        </p:spPr>
        <p:txBody>
          <a:bodyPr wrap="square">
            <a:spAutoFit/>
          </a:bodyPr>
          <a:lstStyle/>
          <a:p>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
        <p:nvSpPr>
          <p:cNvPr id="34" name="Rectangle 33"/>
          <p:cNvSpPr/>
          <p:nvPr/>
        </p:nvSpPr>
        <p:spPr>
          <a:xfrm>
            <a:off x="1152521" y="4030941"/>
            <a:ext cx="4703534" cy="430887"/>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endParaRPr lang="en-US" sz="1100" kern="3000" dirty="0">
              <a:solidFill>
                <a:schemeClr val="tx1">
                  <a:lumMod val="85000"/>
                  <a:lumOff val="15000"/>
                </a:schemeClr>
              </a:solidFill>
              <a:latin typeface="Liberation Sans" panose="020B0604020202020204" pitchFamily="34" charset="0"/>
            </a:endParaRPr>
          </a:p>
        </p:txBody>
      </p:sp>
      <p:sp>
        <p:nvSpPr>
          <p:cNvPr id="35" name="Rectangle 34"/>
          <p:cNvSpPr/>
          <p:nvPr/>
        </p:nvSpPr>
        <p:spPr>
          <a:xfrm>
            <a:off x="1152521" y="4558486"/>
            <a:ext cx="4703534" cy="600164"/>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
        <p:nvSpPr>
          <p:cNvPr id="36" name="Rectangle 35"/>
          <p:cNvSpPr/>
          <p:nvPr/>
        </p:nvSpPr>
        <p:spPr>
          <a:xfrm>
            <a:off x="1152521" y="5269136"/>
            <a:ext cx="4703534" cy="430887"/>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endParaRPr lang="en-US" sz="1100" kern="3000" dirty="0">
              <a:solidFill>
                <a:schemeClr val="tx1">
                  <a:lumMod val="85000"/>
                  <a:lumOff val="15000"/>
                </a:schemeClr>
              </a:solidFill>
              <a:latin typeface="Liberation Sans" panose="020B0604020202020204" pitchFamily="34" charset="0"/>
            </a:endParaRPr>
          </a:p>
        </p:txBody>
      </p:sp>
      <p:sp>
        <p:nvSpPr>
          <p:cNvPr id="50" name="Rectangle 49"/>
          <p:cNvSpPr/>
          <p:nvPr/>
        </p:nvSpPr>
        <p:spPr>
          <a:xfrm>
            <a:off x="1152521" y="5825511"/>
            <a:ext cx="4703534" cy="600164"/>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3" presetClass="path" presetSubtype="0" decel="100000" fill="hold" grpId="1" nodeType="clickEffect">
                                  <p:stCondLst>
                                    <p:cond delay="0"/>
                                  </p:stCondLst>
                                  <p:childTnLst>
                                    <p:animMotion origin="layout" path="M -2.5E-6 2.96296E-6 L 0.24154 2.96296E-6 " pathEditMode="relative" rAng="0" ptsTypes="AA">
                                      <p:cBhvr>
                                        <p:cTn id="43" dur="750" fill="hold"/>
                                        <p:tgtEl>
                                          <p:spTgt spid="37"/>
                                        </p:tgtEl>
                                        <p:attrNameLst>
                                          <p:attrName>ppt_x</p:attrName>
                                          <p:attrName>ppt_y</p:attrName>
                                        </p:attrNameLst>
                                      </p:cBhvr>
                                      <p:rCtr x="12070" y="0"/>
                                    </p:animMotion>
                                  </p:childTnLst>
                                </p:cTn>
                              </p:par>
                              <p:par>
                                <p:cTn id="44" presetID="1" presetClass="emph" presetSubtype="2" fill="hold" nodeType="withEffect">
                                  <p:stCondLst>
                                    <p:cond delay="0"/>
                                  </p:stCondLst>
                                  <p:childTnLst>
                                    <p:animClr clrSpc="rgb" dir="cw">
                                      <p:cBhvr>
                                        <p:cTn id="45" dur="500" fill="hold"/>
                                        <p:tgtEl>
                                          <p:spTgt spid="37"/>
                                        </p:tgtEl>
                                        <p:attrNameLst>
                                          <p:attrName>fillcolor</p:attrName>
                                        </p:attrNameLst>
                                      </p:cBhvr>
                                      <p:to>
                                        <a:srgbClr val="FF0000"/>
                                      </p:to>
                                    </p:animClr>
                                    <p:set>
                                      <p:cBhvr>
                                        <p:cTn id="46" dur="500" fill="hold"/>
                                        <p:tgtEl>
                                          <p:spTgt spid="37"/>
                                        </p:tgtEl>
                                        <p:attrNameLst>
                                          <p:attrName>fill.type</p:attrName>
                                        </p:attrNameLst>
                                      </p:cBhvr>
                                      <p:to>
                                        <p:strVal val="solid"/>
                                      </p:to>
                                    </p:set>
                                    <p:set>
                                      <p:cBhvr>
                                        <p:cTn id="47" dur="500" fill="hold"/>
                                        <p:tgtEl>
                                          <p:spTgt spid="37"/>
                                        </p:tgtEl>
                                        <p:attrNameLst>
                                          <p:attrName>fill.on</p:attrName>
                                        </p:attrNameLst>
                                      </p:cBhvr>
                                      <p:to>
                                        <p:strVal val="true"/>
                                      </p:to>
                                    </p:set>
                                  </p:childTnLst>
                                </p:cTn>
                              </p:par>
                              <p:par>
                                <p:cTn id="48" presetID="3" presetClass="emph" presetSubtype="2" fill="hold" grpId="1" nodeType="withEffect">
                                  <p:stCondLst>
                                    <p:cond delay="0"/>
                                  </p:stCondLst>
                                  <p:childTnLst>
                                    <p:animClr clrSpc="rgb" dir="cw">
                                      <p:cBhvr override="childStyle">
                                        <p:cTn id="49" dur="500" fill="hold"/>
                                        <p:tgtEl>
                                          <p:spTgt spid="39"/>
                                        </p:tgtEl>
                                        <p:attrNameLst>
                                          <p:attrName>style.color</p:attrName>
                                        </p:attrNameLst>
                                      </p:cBhvr>
                                      <p:to>
                                        <a:srgbClr val="C00000"/>
                                      </p:to>
                                    </p:animClr>
                                  </p:childTnLst>
                                </p:cTn>
                              </p:par>
                              <p:par>
                                <p:cTn id="50" presetID="3" presetClass="emph" presetSubtype="2" fill="hold" grpId="1" nodeType="withEffect">
                                  <p:stCondLst>
                                    <p:cond delay="0"/>
                                  </p:stCondLst>
                                  <p:childTnLst>
                                    <p:animClr clrSpc="rgb" dir="cw">
                                      <p:cBhvr override="childStyle">
                                        <p:cTn id="51" dur="500" fill="hold"/>
                                        <p:tgtEl>
                                          <p:spTgt spid="38"/>
                                        </p:tgtEl>
                                        <p:attrNameLst>
                                          <p:attrName>style.color</p:attrName>
                                        </p:attrNameLst>
                                      </p:cBhvr>
                                      <p:to>
                                        <a:srgbClr val="262626"/>
                                      </p:to>
                                    </p:animClr>
                                  </p:childTnLst>
                                </p:cTn>
                              </p:par>
                              <p:par>
                                <p:cTn id="52" presetID="3" presetClass="emph" presetSubtype="2" fill="hold" grpId="0" nodeType="withEffect">
                                  <p:stCondLst>
                                    <p:cond delay="0"/>
                                  </p:stCondLst>
                                  <p:childTnLst>
                                    <p:animClr clrSpc="rgb" dir="cw">
                                      <p:cBhvr override="childStyle">
                                        <p:cTn id="53" dur="500" fill="hold"/>
                                        <p:tgtEl>
                                          <p:spTgt spid="41"/>
                                        </p:tgtEl>
                                        <p:attrNameLst>
                                          <p:attrName>style.color</p:attrName>
                                        </p:attrNameLst>
                                      </p:cBhvr>
                                      <p:to>
                                        <a:srgbClr val="FFFFFF"/>
                                      </p:to>
                                    </p:animClr>
                                  </p:childTnLst>
                                </p:cTn>
                              </p:par>
                              <p:par>
                                <p:cTn id="54" presetID="3" presetClass="emph" presetSubtype="2" fill="hold" grpId="0" nodeType="withEffect">
                                  <p:stCondLst>
                                    <p:cond delay="0"/>
                                  </p:stCondLst>
                                  <p:childTnLst>
                                    <p:animClr clrSpc="rgb" dir="cw">
                                      <p:cBhvr override="childStyle">
                                        <p:cTn id="55" dur="500" fill="hold"/>
                                        <p:tgtEl>
                                          <p:spTgt spid="40"/>
                                        </p:tgtEl>
                                        <p:attrNameLst>
                                          <p:attrName>style.color</p:attrName>
                                        </p:attrNameLst>
                                      </p:cBhvr>
                                      <p:to>
                                        <a:srgbClr val="FFFFFF"/>
                                      </p:to>
                                    </p:animClr>
                                  </p:childTnLst>
                                </p:cTn>
                              </p:par>
                            </p:childTnLst>
                          </p:cTn>
                        </p:par>
                        <p:par>
                          <p:cTn id="56" fill="hold">
                            <p:stCondLst>
                              <p:cond delay="750"/>
                            </p:stCondLst>
                            <p:childTnLst>
                              <p:par>
                                <p:cTn id="57" presetID="2" presetClass="entr" presetSubtype="4" decel="100000"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750" fill="hold"/>
                                        <p:tgtEl>
                                          <p:spTgt spid="56"/>
                                        </p:tgtEl>
                                        <p:attrNameLst>
                                          <p:attrName>ppt_x</p:attrName>
                                        </p:attrNameLst>
                                      </p:cBhvr>
                                      <p:tavLst>
                                        <p:tav tm="0">
                                          <p:val>
                                            <p:strVal val="#ppt_x"/>
                                          </p:val>
                                        </p:tav>
                                        <p:tav tm="100000">
                                          <p:val>
                                            <p:strVal val="#ppt_x"/>
                                          </p:val>
                                        </p:tav>
                                      </p:tavLst>
                                    </p:anim>
                                    <p:anim calcmode="lin" valueType="num">
                                      <p:cBhvr additive="base">
                                        <p:cTn id="60"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path" presetSubtype="0" decel="100000" fill="hold" grpId="2" nodeType="clickEffect">
                                  <p:stCondLst>
                                    <p:cond delay="0"/>
                                  </p:stCondLst>
                                  <p:childTnLst>
                                    <p:animMotion origin="layout" path="M 0.24154 -0.00116 L 0.00026 0.22615 " pathEditMode="relative" rAng="0" ptsTypes="AA">
                                      <p:cBhvr>
                                        <p:cTn id="64" dur="750" fill="hold"/>
                                        <p:tgtEl>
                                          <p:spTgt spid="37"/>
                                        </p:tgtEl>
                                        <p:attrNameLst>
                                          <p:attrName>ppt_x</p:attrName>
                                          <p:attrName>ppt_y</p:attrName>
                                        </p:attrNameLst>
                                      </p:cBhvr>
                                      <p:rCtr x="-12070" y="11366"/>
                                    </p:animMotion>
                                  </p:childTnLst>
                                </p:cTn>
                              </p:par>
                              <p:par>
                                <p:cTn id="65" presetID="1" presetClass="emph" presetSubtype="2" fill="hold" nodeType="withEffect">
                                  <p:stCondLst>
                                    <p:cond delay="0"/>
                                  </p:stCondLst>
                                  <p:childTnLst>
                                    <p:animClr clrSpc="rgb" dir="cw">
                                      <p:cBhvr>
                                        <p:cTn id="66" dur="500" fill="hold"/>
                                        <p:tgtEl>
                                          <p:spTgt spid="37"/>
                                        </p:tgtEl>
                                        <p:attrNameLst>
                                          <p:attrName>fillcolor</p:attrName>
                                        </p:attrNameLst>
                                      </p:cBhvr>
                                      <p:to>
                                        <a:srgbClr val="FFC000"/>
                                      </p:to>
                                    </p:animClr>
                                    <p:set>
                                      <p:cBhvr>
                                        <p:cTn id="67" dur="500" fill="hold"/>
                                        <p:tgtEl>
                                          <p:spTgt spid="37"/>
                                        </p:tgtEl>
                                        <p:attrNameLst>
                                          <p:attrName>fill.type</p:attrName>
                                        </p:attrNameLst>
                                      </p:cBhvr>
                                      <p:to>
                                        <p:strVal val="solid"/>
                                      </p:to>
                                    </p:set>
                                    <p:set>
                                      <p:cBhvr>
                                        <p:cTn id="68" dur="500" fill="hold"/>
                                        <p:tgtEl>
                                          <p:spTgt spid="37"/>
                                        </p:tgtEl>
                                        <p:attrNameLst>
                                          <p:attrName>fill.on</p:attrName>
                                        </p:attrNameLst>
                                      </p:cBhvr>
                                      <p:to>
                                        <p:strVal val="true"/>
                                      </p:to>
                                    </p:set>
                                  </p:childTnLst>
                                </p:cTn>
                              </p:par>
                              <p:par>
                                <p:cTn id="69" presetID="3" presetClass="emph" presetSubtype="2" fill="hold" grpId="1" nodeType="withEffect">
                                  <p:stCondLst>
                                    <p:cond delay="0"/>
                                  </p:stCondLst>
                                  <p:childTnLst>
                                    <p:animClr clrSpc="rgb" dir="cw">
                                      <p:cBhvr override="childStyle">
                                        <p:cTn id="70" dur="500" fill="hold"/>
                                        <p:tgtEl>
                                          <p:spTgt spid="41"/>
                                        </p:tgtEl>
                                        <p:attrNameLst>
                                          <p:attrName>style.color</p:attrName>
                                        </p:attrNameLst>
                                      </p:cBhvr>
                                      <p:to>
                                        <a:srgbClr val="FF0000"/>
                                      </p:to>
                                    </p:animClr>
                                  </p:childTnLst>
                                </p:cTn>
                              </p:par>
                              <p:par>
                                <p:cTn id="71" presetID="3" presetClass="emph" presetSubtype="2" fill="hold" grpId="1" nodeType="withEffect">
                                  <p:stCondLst>
                                    <p:cond delay="0"/>
                                  </p:stCondLst>
                                  <p:childTnLst>
                                    <p:animClr clrSpc="rgb" dir="cw">
                                      <p:cBhvr override="childStyle">
                                        <p:cTn id="72" dur="500" fill="hold"/>
                                        <p:tgtEl>
                                          <p:spTgt spid="40"/>
                                        </p:tgtEl>
                                        <p:attrNameLst>
                                          <p:attrName>style.color</p:attrName>
                                        </p:attrNameLst>
                                      </p:cBhvr>
                                      <p:to>
                                        <a:srgbClr val="262626"/>
                                      </p:to>
                                    </p:animClr>
                                  </p:childTnLst>
                                </p:cTn>
                              </p:par>
                              <p:par>
                                <p:cTn id="73" presetID="3" presetClass="emph" presetSubtype="2" fill="hold" grpId="0" nodeType="withEffect">
                                  <p:stCondLst>
                                    <p:cond delay="0"/>
                                  </p:stCondLst>
                                  <p:childTnLst>
                                    <p:animClr clrSpc="rgb" dir="cw">
                                      <p:cBhvr override="childStyle">
                                        <p:cTn id="74" dur="500" fill="hold"/>
                                        <p:tgtEl>
                                          <p:spTgt spid="43"/>
                                        </p:tgtEl>
                                        <p:attrNameLst>
                                          <p:attrName>style.color</p:attrName>
                                        </p:attrNameLst>
                                      </p:cBhvr>
                                      <p:to>
                                        <a:srgbClr val="FFFFFF"/>
                                      </p:to>
                                    </p:animClr>
                                  </p:childTnLst>
                                </p:cTn>
                              </p:par>
                              <p:par>
                                <p:cTn id="75" presetID="3" presetClass="emph" presetSubtype="2" fill="hold" grpId="0" nodeType="withEffect">
                                  <p:stCondLst>
                                    <p:cond delay="0"/>
                                  </p:stCondLst>
                                  <p:childTnLst>
                                    <p:animClr clrSpc="rgb" dir="cw">
                                      <p:cBhvr override="childStyle">
                                        <p:cTn id="76" dur="500" fill="hold"/>
                                        <p:tgtEl>
                                          <p:spTgt spid="42"/>
                                        </p:tgtEl>
                                        <p:attrNameLst>
                                          <p:attrName>style.color</p:attrName>
                                        </p:attrNameLst>
                                      </p:cBhvr>
                                      <p:to>
                                        <a:srgbClr val="FFFFFF"/>
                                      </p:to>
                                    </p:animClr>
                                  </p:childTnLst>
                                </p:cTn>
                              </p:par>
                            </p:childTnLst>
                          </p:cTn>
                        </p:par>
                        <p:par>
                          <p:cTn id="77" fill="hold">
                            <p:stCondLst>
                              <p:cond delay="750"/>
                            </p:stCondLst>
                            <p:childTnLst>
                              <p:par>
                                <p:cTn id="78" presetID="2" presetClass="entr" presetSubtype="4" decel="100000"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750" fill="hold"/>
                                        <p:tgtEl>
                                          <p:spTgt spid="57"/>
                                        </p:tgtEl>
                                        <p:attrNameLst>
                                          <p:attrName>ppt_x</p:attrName>
                                        </p:attrNameLst>
                                      </p:cBhvr>
                                      <p:tavLst>
                                        <p:tav tm="0">
                                          <p:val>
                                            <p:strVal val="#ppt_x"/>
                                          </p:val>
                                        </p:tav>
                                        <p:tav tm="100000">
                                          <p:val>
                                            <p:strVal val="#ppt_x"/>
                                          </p:val>
                                        </p:tav>
                                      </p:tavLst>
                                    </p:anim>
                                    <p:anim calcmode="lin" valueType="num">
                                      <p:cBhvr additive="base">
                                        <p:cTn id="81" dur="7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63" presetClass="path" presetSubtype="0" decel="100000" fill="hold" grpId="3" nodeType="clickEffect">
                                  <p:stCondLst>
                                    <p:cond delay="0"/>
                                  </p:stCondLst>
                                  <p:childTnLst>
                                    <p:animMotion origin="layout" path="M 0.00026 0.22523 L 0.24063 0.22523 " pathEditMode="relative" rAng="0" ptsTypes="AA">
                                      <p:cBhvr>
                                        <p:cTn id="85" dur="750" fill="hold"/>
                                        <p:tgtEl>
                                          <p:spTgt spid="37"/>
                                        </p:tgtEl>
                                        <p:attrNameLst>
                                          <p:attrName>ppt_x</p:attrName>
                                          <p:attrName>ppt_y</p:attrName>
                                        </p:attrNameLst>
                                      </p:cBhvr>
                                      <p:rCtr x="12018" y="0"/>
                                    </p:animMotion>
                                  </p:childTnLst>
                                </p:cTn>
                              </p:par>
                              <p:par>
                                <p:cTn id="86" presetID="1" presetClass="emph" presetSubtype="2" fill="hold" nodeType="withEffect">
                                  <p:stCondLst>
                                    <p:cond delay="0"/>
                                  </p:stCondLst>
                                  <p:childTnLst>
                                    <p:animClr clrSpc="rgb" dir="cw">
                                      <p:cBhvr>
                                        <p:cTn id="87" dur="500" fill="hold"/>
                                        <p:tgtEl>
                                          <p:spTgt spid="37"/>
                                        </p:tgtEl>
                                        <p:attrNameLst>
                                          <p:attrName>fillcolor</p:attrName>
                                        </p:attrNameLst>
                                      </p:cBhvr>
                                      <p:to>
                                        <a:srgbClr val="92D050"/>
                                      </p:to>
                                    </p:animClr>
                                    <p:set>
                                      <p:cBhvr>
                                        <p:cTn id="88" dur="500" fill="hold"/>
                                        <p:tgtEl>
                                          <p:spTgt spid="37"/>
                                        </p:tgtEl>
                                        <p:attrNameLst>
                                          <p:attrName>fill.type</p:attrName>
                                        </p:attrNameLst>
                                      </p:cBhvr>
                                      <p:to>
                                        <p:strVal val="solid"/>
                                      </p:to>
                                    </p:set>
                                    <p:set>
                                      <p:cBhvr>
                                        <p:cTn id="89" dur="500" fill="hold"/>
                                        <p:tgtEl>
                                          <p:spTgt spid="37"/>
                                        </p:tgtEl>
                                        <p:attrNameLst>
                                          <p:attrName>fill.on</p:attrName>
                                        </p:attrNameLst>
                                      </p:cBhvr>
                                      <p:to>
                                        <p:strVal val="true"/>
                                      </p:to>
                                    </p:set>
                                  </p:childTnLst>
                                </p:cTn>
                              </p:par>
                              <p:par>
                                <p:cTn id="90" presetID="3" presetClass="emph" presetSubtype="2" fill="hold" grpId="1" nodeType="withEffect">
                                  <p:stCondLst>
                                    <p:cond delay="0"/>
                                  </p:stCondLst>
                                  <p:childTnLst>
                                    <p:animClr clrSpc="rgb" dir="cw">
                                      <p:cBhvr override="childStyle">
                                        <p:cTn id="91" dur="500" fill="hold"/>
                                        <p:tgtEl>
                                          <p:spTgt spid="43"/>
                                        </p:tgtEl>
                                        <p:attrNameLst>
                                          <p:attrName>style.color</p:attrName>
                                        </p:attrNameLst>
                                      </p:cBhvr>
                                      <p:to>
                                        <a:srgbClr val="FFC000"/>
                                      </p:to>
                                    </p:animClr>
                                  </p:childTnLst>
                                </p:cTn>
                              </p:par>
                              <p:par>
                                <p:cTn id="92" presetID="3" presetClass="emph" presetSubtype="2" fill="hold" grpId="1" nodeType="withEffect">
                                  <p:stCondLst>
                                    <p:cond delay="0"/>
                                  </p:stCondLst>
                                  <p:childTnLst>
                                    <p:animClr clrSpc="rgb" dir="cw">
                                      <p:cBhvr override="childStyle">
                                        <p:cTn id="93" dur="500" fill="hold"/>
                                        <p:tgtEl>
                                          <p:spTgt spid="42"/>
                                        </p:tgtEl>
                                        <p:attrNameLst>
                                          <p:attrName>style.color</p:attrName>
                                        </p:attrNameLst>
                                      </p:cBhvr>
                                      <p:to>
                                        <a:srgbClr val="262626"/>
                                      </p:to>
                                    </p:animClr>
                                  </p:childTnLst>
                                </p:cTn>
                              </p:par>
                              <p:par>
                                <p:cTn id="94" presetID="3" presetClass="emph" presetSubtype="2" fill="hold" grpId="0" nodeType="withEffect">
                                  <p:stCondLst>
                                    <p:cond delay="0"/>
                                  </p:stCondLst>
                                  <p:childTnLst>
                                    <p:animClr clrSpc="rgb" dir="cw">
                                      <p:cBhvr override="childStyle">
                                        <p:cTn id="95" dur="500" fill="hold"/>
                                        <p:tgtEl>
                                          <p:spTgt spid="45"/>
                                        </p:tgtEl>
                                        <p:attrNameLst>
                                          <p:attrName>style.color</p:attrName>
                                        </p:attrNameLst>
                                      </p:cBhvr>
                                      <p:to>
                                        <a:srgbClr val="FFFFFF"/>
                                      </p:to>
                                    </p:animClr>
                                  </p:childTnLst>
                                </p:cTn>
                              </p:par>
                              <p:par>
                                <p:cTn id="96" presetID="3" presetClass="emph" presetSubtype="2" fill="hold" grpId="0" nodeType="withEffect">
                                  <p:stCondLst>
                                    <p:cond delay="0"/>
                                  </p:stCondLst>
                                  <p:childTnLst>
                                    <p:animClr clrSpc="rgb" dir="cw">
                                      <p:cBhvr override="childStyle">
                                        <p:cTn id="97" dur="500" fill="hold"/>
                                        <p:tgtEl>
                                          <p:spTgt spid="44"/>
                                        </p:tgtEl>
                                        <p:attrNameLst>
                                          <p:attrName>style.color</p:attrName>
                                        </p:attrNameLst>
                                      </p:cBhvr>
                                      <p:to>
                                        <a:srgbClr val="FFFFFF"/>
                                      </p:to>
                                    </p:animClr>
                                  </p:childTnLst>
                                </p:cTn>
                              </p:par>
                            </p:childTnLst>
                          </p:cTn>
                        </p:par>
                        <p:par>
                          <p:cTn id="98" fill="hold">
                            <p:stCondLst>
                              <p:cond delay="750"/>
                            </p:stCondLst>
                            <p:childTnLst>
                              <p:par>
                                <p:cTn id="99" presetID="2" presetClass="entr" presetSubtype="4" decel="100000" fill="hold" grpId="0" nodeType="after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additive="base">
                                        <p:cTn id="101" dur="750" fill="hold"/>
                                        <p:tgtEl>
                                          <p:spTgt spid="54"/>
                                        </p:tgtEl>
                                        <p:attrNameLst>
                                          <p:attrName>ppt_x</p:attrName>
                                        </p:attrNameLst>
                                      </p:cBhvr>
                                      <p:tavLst>
                                        <p:tav tm="0">
                                          <p:val>
                                            <p:strVal val="#ppt_x"/>
                                          </p:val>
                                        </p:tav>
                                        <p:tav tm="100000">
                                          <p:val>
                                            <p:strVal val="#ppt_x"/>
                                          </p:val>
                                        </p:tav>
                                      </p:tavLst>
                                    </p:anim>
                                    <p:anim calcmode="lin" valueType="num">
                                      <p:cBhvr additive="base">
                                        <p:cTn id="102" dur="75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path" presetSubtype="0" decel="100000" fill="hold" grpId="4" nodeType="clickEffect">
                                  <p:stCondLst>
                                    <p:cond delay="0"/>
                                  </p:stCondLst>
                                  <p:childTnLst>
                                    <p:animMotion origin="layout" path="M 0.24063 0.22523 L -2.5E-6 0.44907 " pathEditMode="relative" rAng="0" ptsTypes="AA">
                                      <p:cBhvr>
                                        <p:cTn id="106" dur="750" fill="hold"/>
                                        <p:tgtEl>
                                          <p:spTgt spid="37"/>
                                        </p:tgtEl>
                                        <p:attrNameLst>
                                          <p:attrName>ppt_x</p:attrName>
                                          <p:attrName>ppt_y</p:attrName>
                                        </p:attrNameLst>
                                      </p:cBhvr>
                                      <p:rCtr x="-12031" y="11181"/>
                                    </p:animMotion>
                                  </p:childTnLst>
                                </p:cTn>
                              </p:par>
                              <p:par>
                                <p:cTn id="107" presetID="1" presetClass="emph" presetSubtype="2" fill="hold" nodeType="withEffect">
                                  <p:stCondLst>
                                    <p:cond delay="0"/>
                                  </p:stCondLst>
                                  <p:childTnLst>
                                    <p:animClr clrSpc="rgb" dir="cw">
                                      <p:cBhvr>
                                        <p:cTn id="108" dur="500" fill="hold"/>
                                        <p:tgtEl>
                                          <p:spTgt spid="37"/>
                                        </p:tgtEl>
                                        <p:attrNameLst>
                                          <p:attrName>fillcolor</p:attrName>
                                        </p:attrNameLst>
                                      </p:cBhvr>
                                      <p:to>
                                        <a:srgbClr val="00B050"/>
                                      </p:to>
                                    </p:animClr>
                                    <p:set>
                                      <p:cBhvr>
                                        <p:cTn id="109" dur="500" fill="hold"/>
                                        <p:tgtEl>
                                          <p:spTgt spid="37"/>
                                        </p:tgtEl>
                                        <p:attrNameLst>
                                          <p:attrName>fill.type</p:attrName>
                                        </p:attrNameLst>
                                      </p:cBhvr>
                                      <p:to>
                                        <p:strVal val="solid"/>
                                      </p:to>
                                    </p:set>
                                    <p:set>
                                      <p:cBhvr>
                                        <p:cTn id="110" dur="500" fill="hold"/>
                                        <p:tgtEl>
                                          <p:spTgt spid="37"/>
                                        </p:tgtEl>
                                        <p:attrNameLst>
                                          <p:attrName>fill.on</p:attrName>
                                        </p:attrNameLst>
                                      </p:cBhvr>
                                      <p:to>
                                        <p:strVal val="true"/>
                                      </p:to>
                                    </p:set>
                                  </p:childTnLst>
                                </p:cTn>
                              </p:par>
                              <p:par>
                                <p:cTn id="111" presetID="3" presetClass="emph" presetSubtype="2" fill="hold" grpId="1" nodeType="withEffect">
                                  <p:stCondLst>
                                    <p:cond delay="0"/>
                                  </p:stCondLst>
                                  <p:childTnLst>
                                    <p:animClr clrSpc="rgb" dir="cw">
                                      <p:cBhvr override="childStyle">
                                        <p:cTn id="112" dur="500" fill="hold"/>
                                        <p:tgtEl>
                                          <p:spTgt spid="45"/>
                                        </p:tgtEl>
                                        <p:attrNameLst>
                                          <p:attrName>style.color</p:attrName>
                                        </p:attrNameLst>
                                      </p:cBhvr>
                                      <p:to>
                                        <a:srgbClr val="92D050"/>
                                      </p:to>
                                    </p:animClr>
                                  </p:childTnLst>
                                </p:cTn>
                              </p:par>
                              <p:par>
                                <p:cTn id="113" presetID="3" presetClass="emph" presetSubtype="2" fill="hold" grpId="1" nodeType="withEffect">
                                  <p:stCondLst>
                                    <p:cond delay="0"/>
                                  </p:stCondLst>
                                  <p:childTnLst>
                                    <p:animClr clrSpc="rgb" dir="cw">
                                      <p:cBhvr override="childStyle">
                                        <p:cTn id="114" dur="500" fill="hold"/>
                                        <p:tgtEl>
                                          <p:spTgt spid="44"/>
                                        </p:tgtEl>
                                        <p:attrNameLst>
                                          <p:attrName>style.color</p:attrName>
                                        </p:attrNameLst>
                                      </p:cBhvr>
                                      <p:to>
                                        <a:srgbClr val="262626"/>
                                      </p:to>
                                    </p:animClr>
                                  </p:childTnLst>
                                </p:cTn>
                              </p:par>
                              <p:par>
                                <p:cTn id="115" presetID="3" presetClass="emph" presetSubtype="2" fill="hold" grpId="0" nodeType="withEffect">
                                  <p:stCondLst>
                                    <p:cond delay="0"/>
                                  </p:stCondLst>
                                  <p:childTnLst>
                                    <p:animClr clrSpc="rgb" dir="cw">
                                      <p:cBhvr override="childStyle">
                                        <p:cTn id="116" dur="500" fill="hold"/>
                                        <p:tgtEl>
                                          <p:spTgt spid="47"/>
                                        </p:tgtEl>
                                        <p:attrNameLst>
                                          <p:attrName>style.color</p:attrName>
                                        </p:attrNameLst>
                                      </p:cBhvr>
                                      <p:to>
                                        <a:srgbClr val="FFFFFF"/>
                                      </p:to>
                                    </p:animClr>
                                  </p:childTnLst>
                                </p:cTn>
                              </p:par>
                              <p:par>
                                <p:cTn id="117" presetID="3" presetClass="emph" presetSubtype="2" fill="hold" grpId="0" nodeType="withEffect">
                                  <p:stCondLst>
                                    <p:cond delay="0"/>
                                  </p:stCondLst>
                                  <p:childTnLst>
                                    <p:animClr clrSpc="rgb" dir="cw">
                                      <p:cBhvr override="childStyle">
                                        <p:cTn id="118" dur="500" fill="hold"/>
                                        <p:tgtEl>
                                          <p:spTgt spid="46"/>
                                        </p:tgtEl>
                                        <p:attrNameLst>
                                          <p:attrName>style.color</p:attrName>
                                        </p:attrNameLst>
                                      </p:cBhvr>
                                      <p:to>
                                        <a:srgbClr val="FFFFFF"/>
                                      </p:to>
                                    </p:animClr>
                                  </p:childTnLst>
                                </p:cTn>
                              </p:par>
                            </p:childTnLst>
                          </p:cTn>
                        </p:par>
                        <p:par>
                          <p:cTn id="119" fill="hold">
                            <p:stCondLst>
                              <p:cond delay="750"/>
                            </p:stCondLst>
                            <p:childTnLst>
                              <p:par>
                                <p:cTn id="120" presetID="2" presetClass="entr" presetSubtype="4" decel="100000" fill="hold" grpId="0" nodeType="after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additive="base">
                                        <p:cTn id="122" dur="750" fill="hold"/>
                                        <p:tgtEl>
                                          <p:spTgt spid="58"/>
                                        </p:tgtEl>
                                        <p:attrNameLst>
                                          <p:attrName>ppt_x</p:attrName>
                                        </p:attrNameLst>
                                      </p:cBhvr>
                                      <p:tavLst>
                                        <p:tav tm="0">
                                          <p:val>
                                            <p:strVal val="#ppt_x"/>
                                          </p:val>
                                        </p:tav>
                                        <p:tav tm="100000">
                                          <p:val>
                                            <p:strVal val="#ppt_x"/>
                                          </p:val>
                                        </p:tav>
                                      </p:tavLst>
                                    </p:anim>
                                    <p:anim calcmode="lin" valueType="num">
                                      <p:cBhvr additive="base">
                                        <p:cTn id="123" dur="75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63" presetClass="path" presetSubtype="0" decel="100000" fill="hold" grpId="5" nodeType="clickEffect">
                                  <p:stCondLst>
                                    <p:cond delay="0"/>
                                  </p:stCondLst>
                                  <p:childTnLst>
                                    <p:animMotion origin="layout" path="M -2.5E-6 0.44907 L 0.24115 0.45023 " pathEditMode="relative" rAng="0" ptsTypes="AA">
                                      <p:cBhvr>
                                        <p:cTn id="127" dur="750" fill="hold"/>
                                        <p:tgtEl>
                                          <p:spTgt spid="37"/>
                                        </p:tgtEl>
                                        <p:attrNameLst>
                                          <p:attrName>ppt_x</p:attrName>
                                          <p:attrName>ppt_y</p:attrName>
                                        </p:attrNameLst>
                                      </p:cBhvr>
                                      <p:rCtr x="12057" y="46"/>
                                    </p:animMotion>
                                  </p:childTnLst>
                                </p:cTn>
                              </p:par>
                              <p:par>
                                <p:cTn id="128" presetID="1" presetClass="emph" presetSubtype="2" fill="hold" nodeType="withEffect">
                                  <p:stCondLst>
                                    <p:cond delay="0"/>
                                  </p:stCondLst>
                                  <p:childTnLst>
                                    <p:animClr clrSpc="rgb" dir="cw">
                                      <p:cBhvr>
                                        <p:cTn id="129" dur="500" fill="hold"/>
                                        <p:tgtEl>
                                          <p:spTgt spid="37"/>
                                        </p:tgtEl>
                                        <p:attrNameLst>
                                          <p:attrName>fillcolor</p:attrName>
                                        </p:attrNameLst>
                                      </p:cBhvr>
                                      <p:to>
                                        <a:srgbClr val="00B0F0"/>
                                      </p:to>
                                    </p:animClr>
                                    <p:set>
                                      <p:cBhvr>
                                        <p:cTn id="130" dur="500" fill="hold"/>
                                        <p:tgtEl>
                                          <p:spTgt spid="37"/>
                                        </p:tgtEl>
                                        <p:attrNameLst>
                                          <p:attrName>fill.type</p:attrName>
                                        </p:attrNameLst>
                                      </p:cBhvr>
                                      <p:to>
                                        <p:strVal val="solid"/>
                                      </p:to>
                                    </p:set>
                                    <p:set>
                                      <p:cBhvr>
                                        <p:cTn id="131" dur="500" fill="hold"/>
                                        <p:tgtEl>
                                          <p:spTgt spid="37"/>
                                        </p:tgtEl>
                                        <p:attrNameLst>
                                          <p:attrName>fill.on</p:attrName>
                                        </p:attrNameLst>
                                      </p:cBhvr>
                                      <p:to>
                                        <p:strVal val="true"/>
                                      </p:to>
                                    </p:set>
                                  </p:childTnLst>
                                </p:cTn>
                              </p:par>
                              <p:par>
                                <p:cTn id="132" presetID="3" presetClass="emph" presetSubtype="2" fill="hold" grpId="1" nodeType="withEffect">
                                  <p:stCondLst>
                                    <p:cond delay="0"/>
                                  </p:stCondLst>
                                  <p:childTnLst>
                                    <p:animClr clrSpc="rgb" dir="cw">
                                      <p:cBhvr override="childStyle">
                                        <p:cTn id="133" dur="500" fill="hold"/>
                                        <p:tgtEl>
                                          <p:spTgt spid="47"/>
                                        </p:tgtEl>
                                        <p:attrNameLst>
                                          <p:attrName>style.color</p:attrName>
                                        </p:attrNameLst>
                                      </p:cBhvr>
                                      <p:to>
                                        <a:srgbClr val="00B050"/>
                                      </p:to>
                                    </p:animClr>
                                  </p:childTnLst>
                                </p:cTn>
                              </p:par>
                              <p:par>
                                <p:cTn id="134" presetID="3" presetClass="emph" presetSubtype="2" fill="hold" grpId="1" nodeType="withEffect">
                                  <p:stCondLst>
                                    <p:cond delay="0"/>
                                  </p:stCondLst>
                                  <p:childTnLst>
                                    <p:animClr clrSpc="rgb" dir="cw">
                                      <p:cBhvr override="childStyle">
                                        <p:cTn id="135" dur="500" fill="hold"/>
                                        <p:tgtEl>
                                          <p:spTgt spid="46"/>
                                        </p:tgtEl>
                                        <p:attrNameLst>
                                          <p:attrName>style.color</p:attrName>
                                        </p:attrNameLst>
                                      </p:cBhvr>
                                      <p:to>
                                        <a:srgbClr val="262626"/>
                                      </p:to>
                                    </p:animClr>
                                  </p:childTnLst>
                                </p:cTn>
                              </p:par>
                              <p:par>
                                <p:cTn id="136" presetID="3" presetClass="emph" presetSubtype="2" fill="hold" grpId="0" nodeType="withEffect">
                                  <p:stCondLst>
                                    <p:cond delay="0"/>
                                  </p:stCondLst>
                                  <p:childTnLst>
                                    <p:animClr clrSpc="rgb" dir="cw">
                                      <p:cBhvr override="childStyle">
                                        <p:cTn id="137" dur="500" fill="hold"/>
                                        <p:tgtEl>
                                          <p:spTgt spid="49"/>
                                        </p:tgtEl>
                                        <p:attrNameLst>
                                          <p:attrName>style.color</p:attrName>
                                        </p:attrNameLst>
                                      </p:cBhvr>
                                      <p:to>
                                        <a:srgbClr val="FFFFFF"/>
                                      </p:to>
                                    </p:animClr>
                                  </p:childTnLst>
                                </p:cTn>
                              </p:par>
                            </p:childTnLst>
                          </p:cTn>
                        </p:par>
                        <p:par>
                          <p:cTn id="138" fill="hold">
                            <p:stCondLst>
                              <p:cond delay="750"/>
                            </p:stCondLst>
                            <p:childTnLst>
                              <p:par>
                                <p:cTn id="139" presetID="2" presetClass="entr" presetSubtype="4" decel="100000" fill="hold" grpId="0" nodeType="afterEffect">
                                  <p:stCondLst>
                                    <p:cond delay="0"/>
                                  </p:stCondLst>
                                  <p:childTnLst>
                                    <p:set>
                                      <p:cBhvr>
                                        <p:cTn id="140" dur="1" fill="hold">
                                          <p:stCondLst>
                                            <p:cond delay="0"/>
                                          </p:stCondLst>
                                        </p:cTn>
                                        <p:tgtEl>
                                          <p:spTgt spid="59"/>
                                        </p:tgtEl>
                                        <p:attrNameLst>
                                          <p:attrName>style.visibility</p:attrName>
                                        </p:attrNameLst>
                                      </p:cBhvr>
                                      <p:to>
                                        <p:strVal val="visible"/>
                                      </p:to>
                                    </p:set>
                                    <p:anim calcmode="lin" valueType="num">
                                      <p:cBhvr additive="base">
                                        <p:cTn id="141" dur="750" fill="hold"/>
                                        <p:tgtEl>
                                          <p:spTgt spid="59"/>
                                        </p:tgtEl>
                                        <p:attrNameLst>
                                          <p:attrName>ppt_x</p:attrName>
                                        </p:attrNameLst>
                                      </p:cBhvr>
                                      <p:tavLst>
                                        <p:tav tm="0">
                                          <p:val>
                                            <p:strVal val="#ppt_x"/>
                                          </p:val>
                                        </p:tav>
                                        <p:tav tm="100000">
                                          <p:val>
                                            <p:strVal val="#ppt_x"/>
                                          </p:val>
                                        </p:tav>
                                      </p:tavLst>
                                    </p:anim>
                                    <p:anim calcmode="lin" valueType="num">
                                      <p:cBhvr additive="base">
                                        <p:cTn id="142" dur="750" fill="hold"/>
                                        <p:tgtEl>
                                          <p:spTgt spid="59"/>
                                        </p:tgtEl>
                                        <p:attrNameLst>
                                          <p:attrName>ppt_y</p:attrName>
                                        </p:attrNameLst>
                                      </p:cBhvr>
                                      <p:tavLst>
                                        <p:tav tm="0">
                                          <p:val>
                                            <p:strVal val="1+#ppt_h/2"/>
                                          </p:val>
                                        </p:tav>
                                        <p:tav tm="100000">
                                          <p:val>
                                            <p:strVal val="#ppt_y"/>
                                          </p:val>
                                        </p:tav>
                                      </p:tavLst>
                                    </p:anim>
                                  </p:childTnLst>
                                </p:cTn>
                              </p:par>
                              <p:par>
                                <p:cTn id="143" presetID="1" presetClass="emph" presetSubtype="2" fill="hold" nodeType="withEffect">
                                  <p:stCondLst>
                                    <p:cond delay="0"/>
                                  </p:stCondLst>
                                  <p:childTnLst>
                                    <p:animClr clrSpc="rgb" dir="cw">
                                      <p:cBhvr>
                                        <p:cTn id="144" dur="500" fill="hold"/>
                                        <p:tgtEl>
                                          <p:spTgt spid="37"/>
                                        </p:tgtEl>
                                        <p:attrNameLst>
                                          <p:attrName>fillcolor</p:attrName>
                                        </p:attrNameLst>
                                      </p:cBhvr>
                                      <p:to>
                                        <a:srgbClr val="00B0F0"/>
                                      </p:to>
                                    </p:animClr>
                                    <p:set>
                                      <p:cBhvr>
                                        <p:cTn id="145" dur="500" fill="hold"/>
                                        <p:tgtEl>
                                          <p:spTgt spid="37"/>
                                        </p:tgtEl>
                                        <p:attrNameLst>
                                          <p:attrName>fill.type</p:attrName>
                                        </p:attrNameLst>
                                      </p:cBhvr>
                                      <p:to>
                                        <p:strVal val="solid"/>
                                      </p:to>
                                    </p:set>
                                    <p:set>
                                      <p:cBhvr>
                                        <p:cTn id="146" dur="500" fill="hold"/>
                                        <p:tgtEl>
                                          <p:spTgt spid="37"/>
                                        </p:tgtEl>
                                        <p:attrNameLst>
                                          <p:attrName>fill.on</p:attrName>
                                        </p:attrNameLst>
                                      </p:cBhvr>
                                      <p:to>
                                        <p:strVal val="true"/>
                                      </p:to>
                                    </p:set>
                                  </p:childTnLst>
                                </p:cTn>
                              </p:par>
                              <p:par>
                                <p:cTn id="147" presetID="3" presetClass="emph" presetSubtype="2" fill="hold" grpId="1" nodeType="withEffect">
                                  <p:stCondLst>
                                    <p:cond delay="0"/>
                                  </p:stCondLst>
                                  <p:childTnLst>
                                    <p:animClr clrSpc="rgb" dir="cw">
                                      <p:cBhvr override="childStyle">
                                        <p:cTn id="148" dur="500" fill="hold"/>
                                        <p:tgtEl>
                                          <p:spTgt spid="49"/>
                                        </p:tgtEl>
                                        <p:attrNameLst>
                                          <p:attrName>style.color</p:attrName>
                                        </p:attrNameLst>
                                      </p:cBhvr>
                                      <p:to>
                                        <a:srgbClr val="FFFFFF"/>
                                      </p:to>
                                    </p:animClr>
                                  </p:childTnLst>
                                </p:cTn>
                              </p:par>
                              <p:par>
                                <p:cTn id="149" presetID="3" presetClass="emph" presetSubtype="2" fill="hold" grpId="1" nodeType="withEffect">
                                  <p:stCondLst>
                                    <p:cond delay="0"/>
                                  </p:stCondLst>
                                  <p:childTnLst>
                                    <p:animClr clrSpc="rgb" dir="cw">
                                      <p:cBhvr override="childStyle">
                                        <p:cTn id="150" dur="2000" fill="hold"/>
                                        <p:tgtEl>
                                          <p:spTgt spid="48"/>
                                        </p:tgtEl>
                                        <p:attrNameLst>
                                          <p:attrName>style.color</p:attrName>
                                        </p:attrNameLst>
                                      </p:cBhvr>
                                      <p:to>
                                        <a:srgbClr val="FFFFFF"/>
                                      </p:to>
                                    </p:animClr>
                                  </p:childTnLst>
                                </p:cTn>
                              </p:par>
                              <p:par>
                                <p:cTn id="151" presetID="1" presetClass="emph" presetSubtype="2" fill="hold" nodeType="withEffect">
                                  <p:stCondLst>
                                    <p:cond delay="0"/>
                                  </p:stCondLst>
                                  <p:childTnLst>
                                    <p:animClr clrSpc="rgb" dir="cw">
                                      <p:cBhvr>
                                        <p:cTn id="152" dur="500" fill="hold"/>
                                        <p:tgtEl>
                                          <p:spTgt spid="37"/>
                                        </p:tgtEl>
                                        <p:attrNameLst>
                                          <p:attrName>fillcolor</p:attrName>
                                        </p:attrNameLst>
                                      </p:cBhvr>
                                      <p:to>
                                        <a:srgbClr val="00B0F0"/>
                                      </p:to>
                                    </p:animClr>
                                    <p:set>
                                      <p:cBhvr>
                                        <p:cTn id="153" dur="500" fill="hold"/>
                                        <p:tgtEl>
                                          <p:spTgt spid="37"/>
                                        </p:tgtEl>
                                        <p:attrNameLst>
                                          <p:attrName>fill.type</p:attrName>
                                        </p:attrNameLst>
                                      </p:cBhvr>
                                      <p:to>
                                        <p:strVal val="solid"/>
                                      </p:to>
                                    </p:set>
                                    <p:set>
                                      <p:cBhvr>
                                        <p:cTn id="154" dur="500" fill="hold"/>
                                        <p:tgtEl>
                                          <p:spTgt spid="37"/>
                                        </p:tgtEl>
                                        <p:attrNameLst>
                                          <p:attrName>fill.on</p:attrName>
                                        </p:attrNameLst>
                                      </p:cBhvr>
                                      <p:to>
                                        <p:strVal val="true"/>
                                      </p:to>
                                    </p:set>
                                  </p:childTnLst>
                                </p:cTn>
                              </p:par>
                              <p:par>
                                <p:cTn id="155" presetID="2" presetClass="entr" presetSubtype="4" decel="100000" fill="hold" grpId="0" nodeType="withEffect">
                                  <p:stCondLst>
                                    <p:cond delay="250"/>
                                  </p:stCondLst>
                                  <p:childTnLst>
                                    <p:set>
                                      <p:cBhvr>
                                        <p:cTn id="156" dur="1" fill="hold">
                                          <p:stCondLst>
                                            <p:cond delay="0"/>
                                          </p:stCondLst>
                                        </p:cTn>
                                        <p:tgtEl>
                                          <p:spTgt spid="32"/>
                                        </p:tgtEl>
                                        <p:attrNameLst>
                                          <p:attrName>style.visibility</p:attrName>
                                        </p:attrNameLst>
                                      </p:cBhvr>
                                      <p:to>
                                        <p:strVal val="visible"/>
                                      </p:to>
                                    </p:set>
                                    <p:anim calcmode="lin" valueType="num">
                                      <p:cBhvr additive="base">
                                        <p:cTn id="157" dur="750" fill="hold"/>
                                        <p:tgtEl>
                                          <p:spTgt spid="32"/>
                                        </p:tgtEl>
                                        <p:attrNameLst>
                                          <p:attrName>ppt_x</p:attrName>
                                        </p:attrNameLst>
                                      </p:cBhvr>
                                      <p:tavLst>
                                        <p:tav tm="0">
                                          <p:val>
                                            <p:strVal val="#ppt_x"/>
                                          </p:val>
                                        </p:tav>
                                        <p:tav tm="100000">
                                          <p:val>
                                            <p:strVal val="#ppt_x"/>
                                          </p:val>
                                        </p:tav>
                                      </p:tavLst>
                                    </p:anim>
                                    <p:anim calcmode="lin" valueType="num">
                                      <p:cBhvr additive="base">
                                        <p:cTn id="158" dur="750" fill="hold"/>
                                        <p:tgtEl>
                                          <p:spTgt spid="32"/>
                                        </p:tgtEl>
                                        <p:attrNameLst>
                                          <p:attrName>ppt_y</p:attrName>
                                        </p:attrNameLst>
                                      </p:cBhvr>
                                      <p:tavLst>
                                        <p:tav tm="0">
                                          <p:val>
                                            <p:strVal val="1+#ppt_h/2"/>
                                          </p:val>
                                        </p:tav>
                                        <p:tav tm="100000">
                                          <p:val>
                                            <p:strVal val="#ppt_y"/>
                                          </p:val>
                                        </p:tav>
                                      </p:tavLst>
                                    </p:anim>
                                  </p:childTnLst>
                                </p:cTn>
                              </p:par>
                              <p:par>
                                <p:cTn id="159" presetID="2" presetClass="entr" presetSubtype="4" decel="100000" fill="hold" grpId="0" nodeType="withEffect">
                                  <p:stCondLst>
                                    <p:cond delay="250"/>
                                  </p:stCondLst>
                                  <p:childTnLst>
                                    <p:set>
                                      <p:cBhvr>
                                        <p:cTn id="160" dur="1" fill="hold">
                                          <p:stCondLst>
                                            <p:cond delay="0"/>
                                          </p:stCondLst>
                                        </p:cTn>
                                        <p:tgtEl>
                                          <p:spTgt spid="33"/>
                                        </p:tgtEl>
                                        <p:attrNameLst>
                                          <p:attrName>style.visibility</p:attrName>
                                        </p:attrNameLst>
                                      </p:cBhvr>
                                      <p:to>
                                        <p:strVal val="visible"/>
                                      </p:to>
                                    </p:set>
                                    <p:anim calcmode="lin" valueType="num">
                                      <p:cBhvr additive="base">
                                        <p:cTn id="161" dur="750" fill="hold"/>
                                        <p:tgtEl>
                                          <p:spTgt spid="33"/>
                                        </p:tgtEl>
                                        <p:attrNameLst>
                                          <p:attrName>ppt_x</p:attrName>
                                        </p:attrNameLst>
                                      </p:cBhvr>
                                      <p:tavLst>
                                        <p:tav tm="0">
                                          <p:val>
                                            <p:strVal val="#ppt_x"/>
                                          </p:val>
                                        </p:tav>
                                        <p:tav tm="100000">
                                          <p:val>
                                            <p:strVal val="#ppt_x"/>
                                          </p:val>
                                        </p:tav>
                                      </p:tavLst>
                                    </p:anim>
                                    <p:anim calcmode="lin" valueType="num">
                                      <p:cBhvr additive="base">
                                        <p:cTn id="162" dur="750" fill="hold"/>
                                        <p:tgtEl>
                                          <p:spTgt spid="33"/>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250"/>
                                  </p:stCondLst>
                                  <p:childTnLst>
                                    <p:set>
                                      <p:cBhvr>
                                        <p:cTn id="164" dur="1" fill="hold">
                                          <p:stCondLst>
                                            <p:cond delay="0"/>
                                          </p:stCondLst>
                                        </p:cTn>
                                        <p:tgtEl>
                                          <p:spTgt spid="34"/>
                                        </p:tgtEl>
                                        <p:attrNameLst>
                                          <p:attrName>style.visibility</p:attrName>
                                        </p:attrNameLst>
                                      </p:cBhvr>
                                      <p:to>
                                        <p:strVal val="visible"/>
                                      </p:to>
                                    </p:set>
                                    <p:anim calcmode="lin" valueType="num">
                                      <p:cBhvr additive="base">
                                        <p:cTn id="165" dur="750" fill="hold"/>
                                        <p:tgtEl>
                                          <p:spTgt spid="34"/>
                                        </p:tgtEl>
                                        <p:attrNameLst>
                                          <p:attrName>ppt_x</p:attrName>
                                        </p:attrNameLst>
                                      </p:cBhvr>
                                      <p:tavLst>
                                        <p:tav tm="0">
                                          <p:val>
                                            <p:strVal val="#ppt_x"/>
                                          </p:val>
                                        </p:tav>
                                        <p:tav tm="100000">
                                          <p:val>
                                            <p:strVal val="#ppt_x"/>
                                          </p:val>
                                        </p:tav>
                                      </p:tavLst>
                                    </p:anim>
                                    <p:anim calcmode="lin" valueType="num">
                                      <p:cBhvr additive="base">
                                        <p:cTn id="166" dur="750" fill="hold"/>
                                        <p:tgtEl>
                                          <p:spTgt spid="34"/>
                                        </p:tgtEl>
                                        <p:attrNameLst>
                                          <p:attrName>ppt_y</p:attrName>
                                        </p:attrNameLst>
                                      </p:cBhvr>
                                      <p:tavLst>
                                        <p:tav tm="0">
                                          <p:val>
                                            <p:strVal val="1+#ppt_h/2"/>
                                          </p:val>
                                        </p:tav>
                                        <p:tav tm="100000">
                                          <p:val>
                                            <p:strVal val="#ppt_y"/>
                                          </p:val>
                                        </p:tav>
                                      </p:tavLst>
                                    </p:anim>
                                  </p:childTnLst>
                                </p:cTn>
                              </p:par>
                              <p:par>
                                <p:cTn id="167" presetID="2" presetClass="entr" presetSubtype="4" decel="100000" fill="hold" grpId="0" nodeType="withEffect">
                                  <p:stCondLst>
                                    <p:cond delay="250"/>
                                  </p:stCondLst>
                                  <p:childTnLst>
                                    <p:set>
                                      <p:cBhvr>
                                        <p:cTn id="168" dur="1" fill="hold">
                                          <p:stCondLst>
                                            <p:cond delay="0"/>
                                          </p:stCondLst>
                                        </p:cTn>
                                        <p:tgtEl>
                                          <p:spTgt spid="35"/>
                                        </p:tgtEl>
                                        <p:attrNameLst>
                                          <p:attrName>style.visibility</p:attrName>
                                        </p:attrNameLst>
                                      </p:cBhvr>
                                      <p:to>
                                        <p:strVal val="visible"/>
                                      </p:to>
                                    </p:set>
                                    <p:anim calcmode="lin" valueType="num">
                                      <p:cBhvr additive="base">
                                        <p:cTn id="169" dur="750" fill="hold"/>
                                        <p:tgtEl>
                                          <p:spTgt spid="35"/>
                                        </p:tgtEl>
                                        <p:attrNameLst>
                                          <p:attrName>ppt_x</p:attrName>
                                        </p:attrNameLst>
                                      </p:cBhvr>
                                      <p:tavLst>
                                        <p:tav tm="0">
                                          <p:val>
                                            <p:strVal val="#ppt_x"/>
                                          </p:val>
                                        </p:tav>
                                        <p:tav tm="100000">
                                          <p:val>
                                            <p:strVal val="#ppt_x"/>
                                          </p:val>
                                        </p:tav>
                                      </p:tavLst>
                                    </p:anim>
                                    <p:anim calcmode="lin" valueType="num">
                                      <p:cBhvr additive="base">
                                        <p:cTn id="170" dur="750" fill="hold"/>
                                        <p:tgtEl>
                                          <p:spTgt spid="35"/>
                                        </p:tgtEl>
                                        <p:attrNameLst>
                                          <p:attrName>ppt_y</p:attrName>
                                        </p:attrNameLst>
                                      </p:cBhvr>
                                      <p:tavLst>
                                        <p:tav tm="0">
                                          <p:val>
                                            <p:strVal val="1+#ppt_h/2"/>
                                          </p:val>
                                        </p:tav>
                                        <p:tav tm="100000">
                                          <p:val>
                                            <p:strVal val="#ppt_y"/>
                                          </p:val>
                                        </p:tav>
                                      </p:tavLst>
                                    </p:anim>
                                  </p:childTnLst>
                                </p:cTn>
                              </p:par>
                              <p:par>
                                <p:cTn id="171" presetID="2" presetClass="entr" presetSubtype="4" decel="100000" fill="hold" grpId="0" nodeType="withEffect">
                                  <p:stCondLst>
                                    <p:cond delay="250"/>
                                  </p:stCondLst>
                                  <p:childTnLst>
                                    <p:set>
                                      <p:cBhvr>
                                        <p:cTn id="172" dur="1" fill="hold">
                                          <p:stCondLst>
                                            <p:cond delay="0"/>
                                          </p:stCondLst>
                                        </p:cTn>
                                        <p:tgtEl>
                                          <p:spTgt spid="36"/>
                                        </p:tgtEl>
                                        <p:attrNameLst>
                                          <p:attrName>style.visibility</p:attrName>
                                        </p:attrNameLst>
                                      </p:cBhvr>
                                      <p:to>
                                        <p:strVal val="visible"/>
                                      </p:to>
                                    </p:set>
                                    <p:anim calcmode="lin" valueType="num">
                                      <p:cBhvr additive="base">
                                        <p:cTn id="173" dur="750" fill="hold"/>
                                        <p:tgtEl>
                                          <p:spTgt spid="36"/>
                                        </p:tgtEl>
                                        <p:attrNameLst>
                                          <p:attrName>ppt_x</p:attrName>
                                        </p:attrNameLst>
                                      </p:cBhvr>
                                      <p:tavLst>
                                        <p:tav tm="0">
                                          <p:val>
                                            <p:strVal val="#ppt_x"/>
                                          </p:val>
                                        </p:tav>
                                        <p:tav tm="100000">
                                          <p:val>
                                            <p:strVal val="#ppt_x"/>
                                          </p:val>
                                        </p:tav>
                                      </p:tavLst>
                                    </p:anim>
                                    <p:anim calcmode="lin" valueType="num">
                                      <p:cBhvr additive="base">
                                        <p:cTn id="174" dur="750" fill="hold"/>
                                        <p:tgtEl>
                                          <p:spTgt spid="36"/>
                                        </p:tgtEl>
                                        <p:attrNameLst>
                                          <p:attrName>ppt_y</p:attrName>
                                        </p:attrNameLst>
                                      </p:cBhvr>
                                      <p:tavLst>
                                        <p:tav tm="0">
                                          <p:val>
                                            <p:strVal val="1+#ppt_h/2"/>
                                          </p:val>
                                        </p:tav>
                                        <p:tav tm="100000">
                                          <p:val>
                                            <p:strVal val="#ppt_y"/>
                                          </p:val>
                                        </p:tav>
                                      </p:tavLst>
                                    </p:anim>
                                  </p:childTnLst>
                                </p:cTn>
                              </p:par>
                              <p:par>
                                <p:cTn id="175" presetID="2" presetClass="entr" presetSubtype="4" decel="100000" fill="hold" grpId="0" nodeType="withEffect">
                                  <p:stCondLst>
                                    <p:cond delay="0"/>
                                  </p:stCondLst>
                                  <p:childTnLst>
                                    <p:set>
                                      <p:cBhvr>
                                        <p:cTn id="176" dur="1" fill="hold">
                                          <p:stCondLst>
                                            <p:cond delay="0"/>
                                          </p:stCondLst>
                                        </p:cTn>
                                        <p:tgtEl>
                                          <p:spTgt spid="50"/>
                                        </p:tgtEl>
                                        <p:attrNameLst>
                                          <p:attrName>style.visibility</p:attrName>
                                        </p:attrNameLst>
                                      </p:cBhvr>
                                      <p:to>
                                        <p:strVal val="visible"/>
                                      </p:to>
                                    </p:set>
                                    <p:anim calcmode="lin" valueType="num">
                                      <p:cBhvr additive="base">
                                        <p:cTn id="177" dur="750" fill="hold"/>
                                        <p:tgtEl>
                                          <p:spTgt spid="50"/>
                                        </p:tgtEl>
                                        <p:attrNameLst>
                                          <p:attrName>ppt_x</p:attrName>
                                        </p:attrNameLst>
                                      </p:cBhvr>
                                      <p:tavLst>
                                        <p:tav tm="0">
                                          <p:val>
                                            <p:strVal val="#ppt_x"/>
                                          </p:val>
                                        </p:tav>
                                        <p:tav tm="100000">
                                          <p:val>
                                            <p:strVal val="#ppt_x"/>
                                          </p:val>
                                        </p:tav>
                                      </p:tavLst>
                                    </p:anim>
                                    <p:anim calcmode="lin" valueType="num">
                                      <p:cBhvr additive="base">
                                        <p:cTn id="178"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28" grpId="0"/>
      <p:bldP spid="29" grpId="0" animBg="1"/>
      <p:bldP spid="30" grpId="0"/>
      <p:bldP spid="31" grpId="0"/>
      <p:bldP spid="32" grpId="0"/>
      <p:bldP spid="33" grpId="0"/>
      <p:bldP spid="34" grpId="0"/>
      <p:bldP spid="35" grpId="0"/>
      <p:bldP spid="36" grpId="0"/>
      <p:bldP spid="5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0070C0"/>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Lato Black" charset="0"/>
                <a:ea typeface="ＭＳ Ｐゴシック" charset="0"/>
                <a:cs typeface="Lato Black" charset="0"/>
                <a:sym typeface="Lato Black" charset="0"/>
              </a:rPr>
              <a:t>Social</a:t>
            </a:r>
            <a:r>
              <a:rPr lang="en-US" sz="2400" dirty="0">
                <a:solidFill>
                  <a:srgbClr val="313131"/>
                </a:solidFill>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0" y="2201863"/>
            <a:ext cx="885825" cy="739775"/>
          </a:xfrm>
          <a:prstGeom prst="rect">
            <a:avLst/>
          </a:prstGeo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F49D15"/>
          </a:solidFill>
          <a:ln w="9525">
            <a:noFill/>
            <a:miter lim="800000"/>
            <a:headEnd/>
            <a:tailEnd/>
          </a:ln>
        </p:spPr>
        <p:txBody>
          <a:bodyPr wrap="none" lIns="60960" tIns="30480" rIns="60960" bIns="30480">
            <a:spAutoFit/>
          </a:bodyPr>
          <a:lstStyle/>
          <a:p>
            <a:pPr defTabSz="1450940"/>
            <a:r>
              <a:rPr lang="en-CA" sz="7200" b="1" spc="-200" dirty="0" smtClean="0">
                <a:solidFill>
                  <a:srgbClr val="563722"/>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563722"/>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F49D15"/>
          </a:solidFill>
        </p:spPr>
        <p:txBody>
          <a:bodyPr wrap="none">
            <a:spAutoFit/>
          </a:bodyPr>
          <a:lstStyle/>
          <a:p>
            <a:r>
              <a:rPr lang="en-CA" sz="4267" spc="-200" dirty="0" smtClean="0">
                <a:solidFill>
                  <a:srgbClr val="563722"/>
                </a:solidFill>
                <a:latin typeface="Open Sans Light" pitchFamily="34" charset="0"/>
                <a:ea typeface="Open Sans Light" pitchFamily="34" charset="0"/>
                <a:cs typeface="Open Sans Light" pitchFamily="34" charset="0"/>
              </a:rPr>
              <a:t>SPEAKER</a:t>
            </a:r>
            <a:endParaRPr lang="en-US" sz="4267" dirty="0">
              <a:solidFill>
                <a:srgbClr val="563722"/>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F49D15"/>
          </a:solidFill>
        </p:spPr>
        <p:txBody>
          <a:bodyPr wrap="none">
            <a:spAutoFit/>
          </a:bodyPr>
          <a:lstStyle/>
          <a:p>
            <a:pPr algn="ctr"/>
            <a:r>
              <a:rPr lang="en-US" sz="2000" dirty="0" smtClean="0">
                <a:solidFill>
                  <a:srgbClr val="563722"/>
                </a:solidFill>
              </a:rPr>
              <a:t>Exclusive Webinar </a:t>
            </a:r>
            <a:r>
              <a:rPr lang="en-US" sz="2000" i="1" dirty="0" smtClean="0">
                <a:solidFill>
                  <a:srgbClr val="563722"/>
                </a:solidFill>
              </a:rPr>
              <a:t>with </a:t>
            </a:r>
            <a:r>
              <a:rPr lang="en-US" sz="2000" b="1" dirty="0" smtClean="0">
                <a:solidFill>
                  <a:srgbClr val="563722"/>
                </a:solidFill>
              </a:rPr>
              <a:t>Lulu Kemaludin</a:t>
            </a:r>
            <a:endParaRPr lang="en-US" sz="2000" b="1" dirty="0">
              <a:solidFill>
                <a:srgbClr val="563722"/>
              </a:solidFill>
            </a:endParaRPr>
          </a:p>
        </p:txBody>
      </p:sp>
      <p:graphicFrame>
        <p:nvGraphicFramePr>
          <p:cNvPr id="8" name="Diagram 7"/>
          <p:cNvGraphicFramePr/>
          <p:nvPr>
            <p:extLst>
              <p:ext uri="{D42A27DB-BD31-4B8C-83A1-F6EECF244321}">
                <p14:modId xmlns:p14="http://schemas.microsoft.com/office/powerpoint/2010/main" val="2545977847"/>
              </p:ext>
            </p:extLst>
          </p:nvPr>
        </p:nvGraphicFramePr>
        <p:xfrm>
          <a:off x="3207434" y="3958513"/>
          <a:ext cx="1979430"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F49D15"/>
          </a:solidFill>
        </p:spPr>
        <p:txBody>
          <a:bodyPr wrap="none">
            <a:spAutoFit/>
          </a:bodyPr>
          <a:lstStyle/>
          <a:p>
            <a:pPr algn="ctr"/>
            <a:r>
              <a:rPr lang="en-US" sz="2000" b="1" dirty="0" smtClean="0">
                <a:solidFill>
                  <a:srgbClr val="563722"/>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12746715"/>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272965469"/>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rgbClr val="FFC000"/>
                </a:solidFill>
                <a:latin typeface="AirfoilScriptSSi" panose="00000400000000000000" pitchFamily="2" charset="0"/>
              </a:rPr>
              <a:t>Thank You!</a:t>
            </a:r>
            <a:endParaRPr lang="en-US" sz="13800" dirty="0">
              <a:solidFill>
                <a:srgbClr val="FFC000"/>
              </a:solidFill>
              <a:latin typeface="AirfoilScriptSSi" panose="00000400000000000000" pitchFamily="2" charset="0"/>
            </a:endParaRPr>
          </a:p>
        </p:txBody>
      </p:sp>
      <p:sp>
        <p:nvSpPr>
          <p:cNvPr id="4" name="TextBox 3"/>
          <p:cNvSpPr txBox="1"/>
          <p:nvPr/>
        </p:nvSpPr>
        <p:spPr>
          <a:xfrm>
            <a:off x="3824378" y="3561279"/>
            <a:ext cx="3153197"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Theme3">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name="Theme3" id="{B58CD4A2-98C7-4BFC-B11F-EA295BA8BEF8}" vid="{7A9B12DE-55C1-4BA6-959A-69EC38D1771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7784</TotalTime>
  <Words>7583</Words>
  <Application>Microsoft Office PowerPoint</Application>
  <PresentationFormat>Widescreen</PresentationFormat>
  <Paragraphs>955</Paragraphs>
  <Slides>92</Slides>
  <Notes>92</Notes>
  <HiddenSlides>0</HiddenSlides>
  <MMClips>1</MMClips>
  <ScaleCrop>false</ScaleCrop>
  <HeadingPairs>
    <vt:vector size="6" baseType="variant">
      <vt:variant>
        <vt:lpstr>Fonts Used</vt:lpstr>
      </vt:variant>
      <vt:variant>
        <vt:i4>46</vt:i4>
      </vt:variant>
      <vt:variant>
        <vt:lpstr>Theme</vt:lpstr>
      </vt:variant>
      <vt:variant>
        <vt:i4>2</vt:i4>
      </vt:variant>
      <vt:variant>
        <vt:lpstr>Slide Titles</vt:lpstr>
      </vt:variant>
      <vt:variant>
        <vt:i4>92</vt:i4>
      </vt:variant>
    </vt:vector>
  </HeadingPairs>
  <TitlesOfParts>
    <vt:vector size="140" baseType="lpstr">
      <vt:lpstr>ＭＳ Ｐゴシック</vt:lpstr>
      <vt:lpstr>AirfoilScriptSSi</vt:lpstr>
      <vt:lpstr>akaDora</vt:lpstr>
      <vt:lpstr>Arial</vt:lpstr>
      <vt:lpstr>Bebas</vt:lpstr>
      <vt:lpstr>Bebas Neue</vt:lpstr>
      <vt:lpstr>Calibri</vt:lpstr>
      <vt:lpstr>Calibri Light</vt:lpstr>
      <vt:lpstr>Cambria</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Office Theme</vt:lpstr>
      <vt:lpstr>Theme3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254</cp:revision>
  <dcterms:created xsi:type="dcterms:W3CDTF">2013-06-01T10:48:50Z</dcterms:created>
  <dcterms:modified xsi:type="dcterms:W3CDTF">2015-09-03T05:57:09Z</dcterms:modified>
</cp:coreProperties>
</file>